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notesMasterIdLst>
    <p:notesMasterId r:id="rId28"/>
  </p:notesMasterIdLst>
  <p:handoutMasterIdLst>
    <p:handoutMasterId r:id="rId29"/>
  </p:handoutMasterIdLst>
  <p:sldIdLst>
    <p:sldId id="256" r:id="rId6"/>
    <p:sldId id="257" r:id="rId7"/>
    <p:sldId id="265" r:id="rId8"/>
    <p:sldId id="266" r:id="rId9"/>
    <p:sldId id="267" r:id="rId10"/>
    <p:sldId id="269" r:id="rId11"/>
    <p:sldId id="279" r:id="rId12"/>
    <p:sldId id="259" r:id="rId13"/>
    <p:sldId id="270" r:id="rId14"/>
    <p:sldId id="271" r:id="rId15"/>
    <p:sldId id="260" r:id="rId16"/>
    <p:sldId id="272" r:id="rId17"/>
    <p:sldId id="273" r:id="rId18"/>
    <p:sldId id="274" r:id="rId19"/>
    <p:sldId id="262" r:id="rId20"/>
    <p:sldId id="281" r:id="rId21"/>
    <p:sldId id="263" r:id="rId22"/>
    <p:sldId id="275" r:id="rId23"/>
    <p:sldId id="264" r:id="rId24"/>
    <p:sldId id="276" r:id="rId25"/>
    <p:sldId id="277" r:id="rId26"/>
    <p:sldId id="278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C4"/>
    <a:srgbClr val="5F5F5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24" autoAdjust="0"/>
    <p:restoredTop sz="94954" autoAdjust="0"/>
  </p:normalViewPr>
  <p:slideViewPr>
    <p:cSldViewPr snapToGrid="0" showGuides="1">
      <p:cViewPr varScale="1">
        <p:scale>
          <a:sx n="122" d="100"/>
          <a:sy n="122" d="100"/>
        </p:scale>
        <p:origin x="240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23-01-19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23-01-19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319773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653371-7DF9-43F3-A744-BB311A26A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920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00" y="5864400"/>
            <a:ext cx="1548000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0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500933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77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886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3E8A8880-7730-431F-AE9A-DCBC5EAC42B7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5" name="Toelichting 2">
              <a:extLst>
                <a:ext uri="{FF2B5EF4-FFF2-40B4-BE49-F238E27FC236}">
                  <a16:creationId xmlns:a16="http://schemas.microsoft.com/office/drawing/2014/main" id="{9B34B3FE-E4AE-40DF-A09E-426A8F12D9BB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5143361C-5DF2-431A-B9F5-9276F41464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27" name="Pijl: links 26">
              <a:extLst>
                <a:ext uri="{FF2B5EF4-FFF2-40B4-BE49-F238E27FC236}">
                  <a16:creationId xmlns:a16="http://schemas.microsoft.com/office/drawing/2014/main" id="{2079E277-138B-4D33-A24B-0E7044E0F4FD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C6B0999-D8A9-4161-B730-BEA0100F89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29" name="Toelichting 2">
            <a:extLst>
              <a:ext uri="{FF2B5EF4-FFF2-40B4-BE49-F238E27FC236}">
                <a16:creationId xmlns:a16="http://schemas.microsoft.com/office/drawing/2014/main" id="{957417A6-5F27-48D9-B170-4BED8FE7BAA6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43CC7DDC-CD82-4FB1-8596-4110825613F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9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7029A24-C4D9-4030-9EB9-B0AC9C928DD2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AA8F4D99-C6D1-4E3C-BCE8-1443EF8F17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0430BE02-109A-4EEF-86E9-08F08B9A5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B1B51437-2FDF-40FC-9165-6D7A436D1791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7C6A46C7-C03B-4B7E-862B-524979AF0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EF5C04AE-D2D7-4820-9ADC-EFACB74857C0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E2D0D723-0A3F-4B3F-9DCA-59A99E05F2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1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E2380242-DE04-4C4B-B979-553CA11513C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1D4479E5-5FDD-46FA-9115-AB83010D4E9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48035117-054C-4798-9992-D78FD4BDF7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643A25E-239B-44F4-8563-1FA0F9B88AAF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C5A9B3AC-B383-4C9B-BD10-10F2C56A2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7D5D2241-B490-4F41-BEC3-53F45C84B0B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57FD49A-98E0-428B-A504-647F1B67AD5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6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71198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767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3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911012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ige driehoek 19">
            <a:extLst>
              <a:ext uri="{FF2B5EF4-FFF2-40B4-BE49-F238E27FC236}">
                <a16:creationId xmlns:a16="http://schemas.microsoft.com/office/drawing/2014/main" id="{407D44EA-1D44-4444-B862-4E1D768999CB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2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8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1475831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9C51F134-137F-4BF3-9A97-480E30E344AA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BDAA57A-66F3-4443-82D1-C061603D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E146738-8187-4BD2-A109-7553796348B6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2DBC996F-99C8-4D5B-AEDD-8F14050228D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1939F5F1-5D4F-4461-9A94-52EF82EE6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7ECED57-F7F9-4D97-A1AA-0E4CB7F905C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FB007FD4-75A6-4597-BC31-9C0ABA112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4AC97971-A551-4EFE-A7DF-0E5E3603CC1D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9CBA8FD-0EFF-4BD9-A350-B4A42F5098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1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776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776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41" y="5864400"/>
            <a:ext cx="1520518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76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1225463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1825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164405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362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31060482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481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43137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7" r:id="rId5"/>
    <p:sldLayoutId id="2147483668" r:id="rId6"/>
    <p:sldLayoutId id="2147483652" r:id="rId7"/>
    <p:sldLayoutId id="2147483662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51" r:id="rId14"/>
    <p:sldLayoutId id="2147483654" r:id="rId15"/>
    <p:sldLayoutId id="2147483655" r:id="rId16"/>
    <p:sldLayoutId id="2147483658" r:id="rId17"/>
    <p:sldLayoutId id="2147483666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1.png"/><Relationship Id="rId3" Type="http://schemas.openxmlformats.org/officeDocument/2006/relationships/image" Target="../media/image32.tiff"/><Relationship Id="rId7" Type="http://schemas.openxmlformats.org/officeDocument/2006/relationships/image" Target="../media/image36.png"/><Relationship Id="rId12" Type="http://schemas.openxmlformats.org/officeDocument/2006/relationships/image" Target="../media/image40.sv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tiff"/><Relationship Id="rId11" Type="http://schemas.openxmlformats.org/officeDocument/2006/relationships/image" Target="../media/image39.png"/><Relationship Id="rId5" Type="http://schemas.openxmlformats.org/officeDocument/2006/relationships/image" Target="../media/image34.tiff"/><Relationship Id="rId15" Type="http://schemas.openxmlformats.org/officeDocument/2006/relationships/image" Target="../media/image43.tiff"/><Relationship Id="rId10" Type="http://schemas.openxmlformats.org/officeDocument/2006/relationships/image" Target="../media/image38.tiff"/><Relationship Id="rId4" Type="http://schemas.openxmlformats.org/officeDocument/2006/relationships/image" Target="../media/image33.png"/><Relationship Id="rId9" Type="http://schemas.openxmlformats.org/officeDocument/2006/relationships/image" Target="../media/image37.tiff"/><Relationship Id="rId1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6C54-A674-A24D-80FC-E40464FB1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BBB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B8DD3-F5EF-984F-8B32-9CA069A7D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Benny’s Blockchain Bonus</a:t>
            </a:r>
          </a:p>
          <a:p>
            <a:r>
              <a:rPr lang="en-US" dirty="0"/>
              <a:t>Marvin </a:t>
            </a:r>
            <a:r>
              <a:rPr lang="en-US" dirty="0" err="1"/>
              <a:t>Zwolsman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4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32D6EB-7D7A-F742-9C49-7C57C30162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5517"/>
            <a:ext cx="12562773" cy="767862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EA1C2A-3BE0-0D4A-9A7E-3A479D04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Eindresultaat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A0A27C-00DF-6241-A66C-0FE31AB66668}"/>
              </a:ext>
            </a:extLst>
          </p:cNvPr>
          <p:cNvSpPr/>
          <p:nvPr/>
        </p:nvSpPr>
        <p:spPr>
          <a:xfrm>
            <a:off x="2670464" y="3709555"/>
            <a:ext cx="2992581" cy="60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BCB0C-1BB7-FC48-B39B-2C517F0D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" y="1407200"/>
            <a:ext cx="10426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1A27-AA1E-E745-A738-C32F08EC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C282D-7255-894D-912F-B78C2E0B6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Hoe is de </a:t>
            </a:r>
            <a:r>
              <a:rPr lang="en-US" dirty="0" err="1"/>
              <a:t>ontwikkeling</a:t>
            </a:r>
            <a:r>
              <a:rPr lang="en-US" dirty="0"/>
              <a:t> </a:t>
            </a:r>
            <a:r>
              <a:rPr lang="en-US" dirty="0" err="1"/>
              <a:t>verlopen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7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DFDC-5D4A-AF40-BE06-0F8D82C1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daptive </a:t>
            </a:r>
            <a:r>
              <a:rPr lang="en-US" b="1" dirty="0"/>
              <a:t>S</a:t>
            </a:r>
            <a:r>
              <a:rPr lang="en-US" dirty="0"/>
              <a:t>oftware </a:t>
            </a:r>
            <a:r>
              <a:rPr lang="en-US" b="1" dirty="0"/>
              <a:t>D</a:t>
            </a:r>
            <a:r>
              <a:rPr lang="en-US" dirty="0"/>
              <a:t>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33AC7-75A9-F44B-BFAA-FDA88EACD2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  <a:p>
            <a:r>
              <a:rPr lang="en-US" dirty="0" err="1"/>
              <a:t>Verschillende</a:t>
            </a:r>
            <a:r>
              <a:rPr lang="en-US" dirty="0"/>
              <a:t> prototypes </a:t>
            </a:r>
            <a:r>
              <a:rPr lang="en-US" dirty="0" err="1"/>
              <a:t>opgeleverd</a:t>
            </a:r>
            <a:endParaRPr lang="en-US" dirty="0"/>
          </a:p>
          <a:p>
            <a:r>
              <a:rPr lang="en-US" dirty="0"/>
              <a:t>Korte </a:t>
            </a:r>
            <a:r>
              <a:rPr lang="en-US" dirty="0" err="1"/>
              <a:t>feedbackcycli</a:t>
            </a:r>
            <a:endParaRPr lang="en-US" dirty="0"/>
          </a:p>
          <a:p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functionaliteiten</a:t>
            </a:r>
            <a:r>
              <a:rPr lang="en-US" dirty="0"/>
              <a:t> </a:t>
            </a:r>
            <a:r>
              <a:rPr lang="en-US" dirty="0" err="1"/>
              <a:t>toegevoegd</a:t>
            </a:r>
            <a:r>
              <a:rPr lang="en-US" dirty="0"/>
              <a:t> </a:t>
            </a:r>
            <a:r>
              <a:rPr lang="en-US" dirty="0" err="1"/>
              <a:t>gebaseerd</a:t>
            </a:r>
            <a:r>
              <a:rPr lang="en-US" dirty="0"/>
              <a:t> op de wens van de </a:t>
            </a:r>
            <a:r>
              <a:rPr lang="en-US" dirty="0" err="1"/>
              <a:t>klant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5CADA-804D-3545-AA66-D7504B68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274" y="1419246"/>
            <a:ext cx="3555672" cy="17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4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9F6E-3B52-424D-818E-5D1096E90C1D}"/>
              </a:ext>
            </a:extLst>
          </p:cNvPr>
          <p:cNvSpPr txBox="1">
            <a:spLocks/>
          </p:cNvSpPr>
          <p:nvPr/>
        </p:nvSpPr>
        <p:spPr>
          <a:xfrm>
            <a:off x="2439001" y="2517627"/>
            <a:ext cx="7432363" cy="16803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Modulair</a:t>
            </a:r>
            <a:r>
              <a:rPr lang="en-US" dirty="0"/>
              <a:t> </a:t>
            </a:r>
            <a:r>
              <a:rPr lang="en-US" dirty="0" err="1"/>
              <a:t>gebouwd</a:t>
            </a:r>
            <a:endParaRPr lang="en-US" dirty="0"/>
          </a:p>
          <a:p>
            <a:pPr algn="ctr"/>
            <a:r>
              <a:rPr lang="en-US" sz="2700" dirty="0"/>
              <a:t>BBB is met de </a:t>
            </a:r>
            <a:r>
              <a:rPr lang="en-US" sz="2700" dirty="0" err="1"/>
              <a:t>toekomst</a:t>
            </a:r>
            <a:r>
              <a:rPr lang="en-US" sz="2700" dirty="0"/>
              <a:t> in </a:t>
            </a:r>
            <a:r>
              <a:rPr lang="en-US" sz="2700" dirty="0" err="1"/>
              <a:t>gedachte</a:t>
            </a:r>
            <a:r>
              <a:rPr lang="en-US" sz="2700" dirty="0"/>
              <a:t> </a:t>
            </a:r>
            <a:r>
              <a:rPr lang="en-US" sz="2700" dirty="0" err="1"/>
              <a:t>ontwikkeld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75162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D6D5-2C46-6D43-B439-D61A6ADD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Ontwerp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EAB56D-5822-A544-AAC8-2E502A305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200" y="72677"/>
            <a:ext cx="7908800" cy="67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8BFE-4A1D-214D-906C-F3783A12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63200-26F1-5E40-932E-B0CE8CA73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F3D28-20B7-6E40-A574-D460CBD848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0669" y="642890"/>
            <a:ext cx="6546654" cy="4001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89BCD-6654-E64A-ACB8-628E8F1BE2F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142" y="476140"/>
            <a:ext cx="6650181" cy="53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8E89B-736A-F540-A5DF-DDE28A030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59" y="343709"/>
            <a:ext cx="6826058" cy="525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863B6-B187-684F-8E2D-C6D64A25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 dirty="0" err="1"/>
              <a:t>Ontwerp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9F035-2B5A-9146-AA11-F40D31B58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Bonus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binnen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Bonus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doorgestuurd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core</a:t>
            </a:r>
          </a:p>
          <a:p>
            <a:pPr marL="457200" indent="-457200">
              <a:buAutoNum type="arabicPeriod"/>
            </a:pPr>
            <a:r>
              <a:rPr lang="en-US" dirty="0"/>
              <a:t>De core </a:t>
            </a:r>
            <a:r>
              <a:rPr lang="en-US" dirty="0" err="1"/>
              <a:t>verstuurd</a:t>
            </a:r>
            <a:r>
              <a:rPr lang="en-US" dirty="0"/>
              <a:t> de bonus </a:t>
            </a:r>
            <a:r>
              <a:rPr lang="en-US" dirty="0" err="1"/>
              <a:t>naar</a:t>
            </a:r>
            <a:r>
              <a:rPr lang="en-US" dirty="0"/>
              <a:t> het smart contract</a:t>
            </a:r>
          </a:p>
          <a:p>
            <a:pPr marL="457200" indent="-457200">
              <a:buAutoNum type="arabicPeriod"/>
            </a:pPr>
            <a:r>
              <a:rPr lang="en-US" dirty="0"/>
              <a:t>Smart contract </a:t>
            </a:r>
            <a:r>
              <a:rPr lang="en-US" dirty="0" err="1"/>
              <a:t>bevat</a:t>
            </a:r>
            <a:r>
              <a:rPr lang="en-US" dirty="0"/>
              <a:t> de </a:t>
            </a:r>
            <a:r>
              <a:rPr lang="en-US" dirty="0" err="1"/>
              <a:t>logica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verwerken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362DC1-CBEB-EA4A-A5DF-C99C223FF0B9}"/>
              </a:ext>
            </a:extLst>
          </p:cNvPr>
          <p:cNvCxnSpPr>
            <a:cxnSpLocks/>
          </p:cNvCxnSpPr>
          <p:nvPr/>
        </p:nvCxnSpPr>
        <p:spPr>
          <a:xfrm flipV="1">
            <a:off x="5461462" y="1368000"/>
            <a:ext cx="1845425" cy="444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A39C18-4A38-1F47-853A-DA193DC25AEF}"/>
              </a:ext>
            </a:extLst>
          </p:cNvPr>
          <p:cNvCxnSpPr>
            <a:cxnSpLocks/>
          </p:cNvCxnSpPr>
          <p:nvPr/>
        </p:nvCxnSpPr>
        <p:spPr>
          <a:xfrm>
            <a:off x="8936182" y="406082"/>
            <a:ext cx="1158240" cy="627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9C2D56-D9D5-6648-BB52-172EF36550A7}"/>
              </a:ext>
            </a:extLst>
          </p:cNvPr>
          <p:cNvCxnSpPr>
            <a:cxnSpLocks/>
          </p:cNvCxnSpPr>
          <p:nvPr/>
        </p:nvCxnSpPr>
        <p:spPr>
          <a:xfrm flipH="1" flipV="1">
            <a:off x="10260839" y="3121725"/>
            <a:ext cx="1003069" cy="1101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5734D5-6286-194A-9CFA-242DAAB701DA}"/>
              </a:ext>
            </a:extLst>
          </p:cNvPr>
          <p:cNvCxnSpPr>
            <a:cxnSpLocks/>
          </p:cNvCxnSpPr>
          <p:nvPr/>
        </p:nvCxnSpPr>
        <p:spPr>
          <a:xfrm flipV="1">
            <a:off x="7539644" y="4904511"/>
            <a:ext cx="1105592" cy="415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15B526-A115-454F-89E2-907D4A88F167}"/>
              </a:ext>
            </a:extLst>
          </p:cNvPr>
          <p:cNvCxnSpPr>
            <a:cxnSpLocks/>
          </p:cNvCxnSpPr>
          <p:nvPr/>
        </p:nvCxnSpPr>
        <p:spPr>
          <a:xfrm>
            <a:off x="8797636" y="3672295"/>
            <a:ext cx="251771" cy="700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9C38-F293-A64A-A6D9-A87D9A4C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9DCC-B5E4-7649-9CF9-B5AFEE25E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40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54A4-4834-D74B-A237-82DE2445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integreer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blockchain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8CC9-E4E4-2D41-8ABF-9356B0067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 web3j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je</a:t>
            </a:r>
            <a:endParaRPr lang="en-US" dirty="0"/>
          </a:p>
          <a:p>
            <a:pPr lvl="1"/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✅</a:t>
            </a:r>
          </a:p>
          <a:p>
            <a:pPr lvl="1"/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✅</a:t>
            </a:r>
          </a:p>
          <a:p>
            <a:pPr lvl="1"/>
            <a:r>
              <a:rPr lang="en-US" dirty="0"/>
              <a:t>Smart contracts </a:t>
            </a:r>
            <a:r>
              <a:rPr lang="en-US" dirty="0" err="1"/>
              <a:t>deployen</a:t>
            </a:r>
            <a:r>
              <a:rPr lang="en-US" dirty="0"/>
              <a:t> ✅</a:t>
            </a:r>
          </a:p>
          <a:p>
            <a:pPr lvl="1"/>
            <a:endParaRPr lang="en-US" dirty="0"/>
          </a:p>
          <a:p>
            <a:r>
              <a:rPr lang="en-US" dirty="0"/>
              <a:t>Is </a:t>
            </a:r>
            <a:r>
              <a:rPr lang="en-US" dirty="0" err="1"/>
              <a:t>dit</a:t>
            </a:r>
            <a:r>
              <a:rPr lang="en-US" dirty="0"/>
              <a:t> de </a:t>
            </a:r>
            <a:r>
              <a:rPr lang="en-US" dirty="0" err="1"/>
              <a:t>ideale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? </a:t>
            </a:r>
            <a:r>
              <a:rPr lang="en-US" b="1" dirty="0"/>
              <a:t>Nee 🚫</a:t>
            </a:r>
          </a:p>
          <a:p>
            <a:pPr lvl="1"/>
            <a:r>
              <a:rPr lang="en-US" dirty="0" err="1"/>
              <a:t>Waarom</a:t>
            </a:r>
            <a:r>
              <a:rPr lang="en-US" dirty="0"/>
              <a:t>: </a:t>
            </a:r>
            <a:r>
              <a:rPr lang="en-US" dirty="0" err="1"/>
              <a:t>er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middleman</a:t>
            </a:r>
          </a:p>
          <a:p>
            <a:r>
              <a:rPr lang="en-US" dirty="0" err="1"/>
              <a:t>Aanrader</a:t>
            </a:r>
            <a:r>
              <a:rPr lang="en-US" dirty="0"/>
              <a:t>: web3 client side </a:t>
            </a:r>
            <a:r>
              <a:rPr lang="en-US" dirty="0" err="1"/>
              <a:t>zodat</a:t>
            </a:r>
            <a:r>
              <a:rPr lang="en-US" dirty="0"/>
              <a:t> de </a:t>
            </a:r>
            <a:r>
              <a:rPr lang="en-US" dirty="0" err="1"/>
              <a:t>gebruiker</a:t>
            </a:r>
            <a:r>
              <a:rPr lang="en-US" dirty="0"/>
              <a:t> in </a:t>
            </a:r>
            <a:r>
              <a:rPr lang="en-US" dirty="0" err="1"/>
              <a:t>beheer</a:t>
            </a:r>
            <a:r>
              <a:rPr lang="en-US" dirty="0"/>
              <a:t> 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middelman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8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6844-45CD-6042-9706-89985BFF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48B1-A955-D140-B4A6-8CD2B2B4A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blik</a:t>
            </a:r>
            <a:r>
              <a:rPr lang="en-US" dirty="0"/>
              <a:t> op </a:t>
            </a:r>
            <a:r>
              <a:rPr lang="en-US" dirty="0" err="1"/>
              <a:t>mijn</a:t>
            </a:r>
            <a:r>
              <a:rPr lang="en-US" dirty="0"/>
              <a:t> stage </a:t>
            </a:r>
            <a:r>
              <a:rPr lang="en-US" dirty="0" err="1"/>
              <a:t>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6C25-88B4-414A-A255-B1BC3400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Inhoudsopgave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79079-C21C-9C45-A57D-80AB301C1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endParaRPr lang="en-US" dirty="0"/>
          </a:p>
          <a:p>
            <a:r>
              <a:rPr lang="en-US" dirty="0"/>
              <a:t>De stage</a:t>
            </a:r>
          </a:p>
          <a:p>
            <a:r>
              <a:rPr lang="en-US" dirty="0"/>
              <a:t>Info Support</a:t>
            </a:r>
          </a:p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en-US" dirty="0"/>
          </a:p>
          <a:p>
            <a:pPr lvl="1"/>
            <a:r>
              <a:rPr lang="en-US" dirty="0" err="1"/>
              <a:t>Eindresultaat</a:t>
            </a:r>
            <a:endParaRPr lang="en-US" dirty="0"/>
          </a:p>
          <a:p>
            <a:r>
              <a:rPr lang="en-US" dirty="0"/>
              <a:t>Het process</a:t>
            </a:r>
          </a:p>
          <a:p>
            <a:r>
              <a:rPr lang="en-US" dirty="0" err="1"/>
              <a:t>Ontwerp</a:t>
            </a:r>
            <a:endParaRPr lang="en-US" dirty="0"/>
          </a:p>
          <a:p>
            <a:r>
              <a:rPr lang="en-US" dirty="0"/>
              <a:t>Demo</a:t>
            </a:r>
          </a:p>
          <a:p>
            <a:r>
              <a:rPr lang="en-US" dirty="0" err="1"/>
              <a:t>Conclusie</a:t>
            </a:r>
            <a:endParaRPr lang="en-US" dirty="0"/>
          </a:p>
          <a:p>
            <a:r>
              <a:rPr lang="en-US" dirty="0" err="1"/>
              <a:t>Reflectie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7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7F103-B02C-E147-9F8F-0380A0565F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geleerd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59CB22-E83B-DF4F-83A7-FCE340C47B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76600" y="1620449"/>
            <a:ext cx="3240000" cy="845610"/>
          </a:xfrm>
        </p:spPr>
        <p:txBody>
          <a:bodyPr/>
          <a:lstStyle/>
          <a:p>
            <a:r>
              <a:rPr lang="en-US" dirty="0" err="1"/>
              <a:t>Vrijheid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BD91A-90E5-1E44-97A9-524FF4AAC3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Overengineering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E5591-5EF3-DD45-AF58-939DC68592FA}"/>
              </a:ext>
            </a:extLst>
          </p:cNvPr>
          <p:cNvSpPr txBox="1"/>
          <p:nvPr/>
        </p:nvSpPr>
        <p:spPr>
          <a:xfrm>
            <a:off x="792000" y="2570365"/>
            <a:ext cx="35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Veel</a:t>
            </a:r>
            <a:r>
              <a:rPr lang="en-US" dirty="0"/>
              <a:t> (</a:t>
            </a:r>
            <a:r>
              <a:rPr lang="en-US" dirty="0" err="1"/>
              <a:t>nieuwe</a:t>
            </a:r>
            <a:r>
              <a:rPr lang="en-US" dirty="0"/>
              <a:t>) </a:t>
            </a:r>
            <a:r>
              <a:rPr lang="en-US" dirty="0" err="1"/>
              <a:t>technologieën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Communicatie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Plannen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19249-812B-9446-863C-25999779AB1F}"/>
              </a:ext>
            </a:extLst>
          </p:cNvPr>
          <p:cNvSpPr txBox="1"/>
          <p:nvPr/>
        </p:nvSpPr>
        <p:spPr>
          <a:xfrm>
            <a:off x="4476600" y="2570365"/>
            <a:ext cx="32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Eigen </a:t>
            </a:r>
            <a:r>
              <a:rPr lang="en-US" dirty="0" err="1"/>
              <a:t>keuzes</a:t>
            </a:r>
            <a:r>
              <a:rPr lang="en-US" dirty="0"/>
              <a:t> die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moest</a:t>
            </a:r>
            <a:r>
              <a:rPr lang="en-US" dirty="0"/>
              <a:t> </a:t>
            </a:r>
            <a:r>
              <a:rPr lang="en-US" dirty="0" err="1"/>
              <a:t>onderbouwen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Portfolio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F5D09-F302-3949-BF01-7957128EBABE}"/>
              </a:ext>
            </a:extLst>
          </p:cNvPr>
          <p:cNvSpPr txBox="1"/>
          <p:nvPr/>
        </p:nvSpPr>
        <p:spPr>
          <a:xfrm>
            <a:off x="8161200" y="2570365"/>
            <a:ext cx="324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opties</a:t>
            </a:r>
            <a:r>
              <a:rPr lang="en-US" dirty="0"/>
              <a:t> </a:t>
            </a:r>
            <a:r>
              <a:rPr lang="en-US" dirty="0" err="1"/>
              <a:t>bekijken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beslissen</a:t>
            </a:r>
            <a:r>
              <a:rPr lang="en-US" dirty="0"/>
              <a:t> wat </a:t>
            </a:r>
            <a:r>
              <a:rPr lang="en-US" dirty="0" err="1"/>
              <a:t>nodig</a:t>
            </a:r>
            <a:r>
              <a:rPr lang="en-US" dirty="0"/>
              <a:t> is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Afbakenen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37FB3-A04F-3446-B507-D4C185BF9E2E}"/>
              </a:ext>
            </a:extLst>
          </p:cNvPr>
          <p:cNvSpPr txBox="1">
            <a:spLocks/>
          </p:cNvSpPr>
          <p:nvPr/>
        </p:nvSpPr>
        <p:spPr>
          <a:xfrm>
            <a:off x="1164600" y="747254"/>
            <a:ext cx="9864000" cy="129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Reflectie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456D3A-C777-1742-B48A-1C104110684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70694"/>
            <a:ext cx="2621280" cy="262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E201B2-FA84-8D44-AA1E-75CBC32AC5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3340" y="3770694"/>
            <a:ext cx="1307540" cy="1307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CF511-3CE4-BA4D-916C-92C01FAFC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33122" y1="36498" x2="33122" y2="364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3345" y="4602480"/>
            <a:ext cx="1337310" cy="1337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8715AC-CF98-2F4B-83DE-836F99AD9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868" y="5604574"/>
            <a:ext cx="7874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8F223-68B5-0345-8A40-E94F7C8855D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265" y="5649862"/>
            <a:ext cx="1241689" cy="931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A6A317-24A9-2D43-80E3-0E1CC495D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77" b="95968" l="9916" r="89873">
                        <a14:foregroundMark x1="31857" y1="52419" x2="31857" y2="52419"/>
                        <a14:foregroundMark x1="59916" y1="95968" x2="59916" y2="959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4095" y="4641989"/>
            <a:ext cx="3009900" cy="157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7BAAE9-70BF-7F4E-87F4-BF58525BC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2000" y="4294169"/>
            <a:ext cx="1168400" cy="9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AFC48B-3E09-C340-9A19-30E76966D98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722" y="3777754"/>
            <a:ext cx="1063729" cy="7948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0A6435A-B498-2944-B7AA-06618A320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4865" y="4689376"/>
            <a:ext cx="782805" cy="88203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638B072-768A-494B-9932-695E265FFA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21496" y="5619088"/>
            <a:ext cx="1318590" cy="1391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F1408A-AB5E-8943-BDD1-B083C32D9722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10" y="5688200"/>
            <a:ext cx="1184846" cy="10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279B71-C560-0E43-9399-0D4860FDB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luisteren</a:t>
            </a:r>
            <a:endParaRPr lang="en-US" dirty="0"/>
          </a:p>
          <a:p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6885-A070-1A4A-8271-BBE2664D08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6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88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09E1-716B-F745-A3FA-FD722695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8F0B3-DECB-DD49-AC9D-DF1135C0A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Ik</a:t>
            </a:r>
            <a:r>
              <a:rPr lang="en-US" dirty="0"/>
              <a:t> ben </a:t>
            </a:r>
            <a:r>
              <a:rPr lang="en-US" b="1" dirty="0"/>
              <a:t>Marvin </a:t>
            </a:r>
            <a:r>
              <a:rPr lang="en-US" b="1" dirty="0" err="1"/>
              <a:t>Zwolsman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Bij</a:t>
            </a:r>
            <a:r>
              <a:rPr lang="en-US" dirty="0"/>
              <a:t> Info Support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afstudeer</a:t>
            </a:r>
            <a:r>
              <a:rPr lang="en-US" dirty="0"/>
              <a:t> </a:t>
            </a:r>
            <a:r>
              <a:rPr lang="en-US" dirty="0" err="1">
                <a:solidFill>
                  <a:srgbClr val="007EC4"/>
                </a:solidFill>
              </a:rPr>
              <a:t>stagiair</a:t>
            </a:r>
            <a:endParaRPr lang="en-US" dirty="0">
              <a:solidFill>
                <a:srgbClr val="007EC4"/>
              </a:solidFill>
            </a:endParaRPr>
          </a:p>
          <a:p>
            <a:pPr marL="0" indent="0">
              <a:buNone/>
            </a:pPr>
            <a:r>
              <a:rPr lang="en-US" dirty="0"/>
              <a:t>Op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>
                <a:solidFill>
                  <a:srgbClr val="007EC4"/>
                </a:solidFill>
              </a:rPr>
              <a:t>@</a:t>
            </a:r>
            <a:r>
              <a:rPr lang="en-US" dirty="0" err="1">
                <a:solidFill>
                  <a:srgbClr val="007EC4"/>
                </a:solidFill>
              </a:rPr>
              <a:t>zwolsman</a:t>
            </a:r>
            <a:endParaRPr lang="en-US" dirty="0">
              <a:solidFill>
                <a:srgbClr val="007EC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4e </a:t>
            </a:r>
            <a:r>
              <a:rPr lang="en-US" dirty="0" err="1"/>
              <a:t>jaars</a:t>
            </a:r>
            <a:r>
              <a:rPr lang="en-US" dirty="0"/>
              <a:t> software student</a:t>
            </a:r>
          </a:p>
          <a:p>
            <a:pPr>
              <a:buFontTx/>
              <a:buChar char="-"/>
            </a:pPr>
            <a:r>
              <a:rPr lang="en-US" dirty="0"/>
              <a:t>Software </a:t>
            </a:r>
            <a:r>
              <a:rPr lang="en-US" dirty="0" err="1"/>
              <a:t>fanatist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Leergierig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596F3-66EA-E74B-9A09-0EF7A247A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2510" y="720000"/>
            <a:ext cx="2317490" cy="23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8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9150-96C1-BA4D-84E1-EB53AC2C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2A923-AF02-6345-B4EF-DD593F9ED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stage?</a:t>
            </a:r>
          </a:p>
        </p:txBody>
      </p:sp>
    </p:spTree>
    <p:extLst>
      <p:ext uri="{BB962C8B-B14F-4D97-AF65-F5344CB8AC3E}">
        <p14:creationId xmlns:p14="http://schemas.microsoft.com/office/powerpoint/2010/main" val="184979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9749-820B-2A44-A50A-617682FE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22717-B433-7B4F-9E64-3A8308287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Stage </a:t>
            </a:r>
            <a:r>
              <a:rPr lang="en-US" dirty="0" err="1"/>
              <a:t>bij</a:t>
            </a:r>
            <a:r>
              <a:rPr lang="en-US" dirty="0"/>
              <a:t> Info Support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België</a:t>
            </a:r>
            <a:endParaRPr lang="en-US" dirty="0"/>
          </a:p>
          <a:p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mijn</a:t>
            </a:r>
            <a:r>
              <a:rPr lang="en-US" dirty="0"/>
              <a:t> comfort zone</a:t>
            </a:r>
          </a:p>
          <a:p>
            <a:pPr lvl="1"/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, </a:t>
            </a:r>
            <a:r>
              <a:rPr lang="en-US" dirty="0" err="1"/>
              <a:t>locatie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techniek</a:t>
            </a:r>
            <a:endParaRPr lang="en-US" dirty="0"/>
          </a:p>
          <a:p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ontdekking</a:t>
            </a:r>
            <a:endParaRPr lang="en-US" dirty="0"/>
          </a:p>
          <a:p>
            <a:pPr lvl="1"/>
            <a:r>
              <a:rPr lang="en-US" dirty="0" err="1"/>
              <a:t>Voor</a:t>
            </a:r>
            <a:r>
              <a:rPr lang="en-US" dirty="0"/>
              <a:t> Info Support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!</a:t>
            </a:r>
          </a:p>
          <a:p>
            <a:r>
              <a:rPr lang="en-US" dirty="0" err="1"/>
              <a:t>Einddatum</a:t>
            </a:r>
            <a:r>
              <a:rPr lang="en-US" dirty="0"/>
              <a:t> </a:t>
            </a:r>
            <a:r>
              <a:rPr lang="en-US" b="1" dirty="0"/>
              <a:t>25 </a:t>
            </a:r>
            <a:r>
              <a:rPr lang="en-US" b="1" dirty="0" err="1"/>
              <a:t>januari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86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D53771-9412-E74C-B627-B4C0A3F303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483" y="3360373"/>
            <a:ext cx="4312516" cy="24305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5B116-B152-3D4E-964A-0A62A82D00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5551484" cy="4140000"/>
          </a:xfrm>
        </p:spPr>
        <p:txBody>
          <a:bodyPr/>
          <a:lstStyle/>
          <a:p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kantoren</a:t>
            </a:r>
            <a:endParaRPr lang="en-US" dirty="0"/>
          </a:p>
          <a:p>
            <a:pPr lvl="1"/>
            <a:r>
              <a:rPr lang="en-US" dirty="0" err="1"/>
              <a:t>Hoofdkantoor</a:t>
            </a:r>
            <a:r>
              <a:rPr lang="en-US" dirty="0"/>
              <a:t>: </a:t>
            </a:r>
            <a:r>
              <a:rPr lang="en-US" b="1" dirty="0" err="1"/>
              <a:t>Veenendaal</a:t>
            </a:r>
            <a:endParaRPr lang="en-US" b="1" dirty="0"/>
          </a:p>
          <a:p>
            <a:pPr lvl="1"/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locaties</a:t>
            </a:r>
            <a:r>
              <a:rPr lang="en-US" dirty="0"/>
              <a:t>: Den Bosch, Amsterdam, </a:t>
            </a:r>
            <a:r>
              <a:rPr lang="en-US" dirty="0" err="1"/>
              <a:t>Mechelen</a:t>
            </a:r>
            <a:endParaRPr lang="en-US" dirty="0"/>
          </a:p>
          <a:p>
            <a:r>
              <a:rPr lang="en-US" dirty="0" err="1"/>
              <a:t>Onderdeel</a:t>
            </a:r>
            <a:r>
              <a:rPr lang="en-US" dirty="0"/>
              <a:t> van Info Support Group</a:t>
            </a:r>
          </a:p>
          <a:p>
            <a:pPr lvl="1"/>
            <a:r>
              <a:rPr lang="en-US" dirty="0"/>
              <a:t>4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bedrijven</a:t>
            </a:r>
            <a:endParaRPr lang="en-US" dirty="0"/>
          </a:p>
          <a:p>
            <a:r>
              <a:rPr lang="en-US" dirty="0"/>
              <a:t>Info Support BV +/- </a:t>
            </a:r>
            <a:r>
              <a:rPr lang="en-US" b="1" dirty="0"/>
              <a:t>400 </a:t>
            </a:r>
            <a:r>
              <a:rPr lang="en-US" b="1" dirty="0" err="1"/>
              <a:t>medewerkers</a:t>
            </a:r>
            <a:endParaRPr lang="en-US" b="1" dirty="0"/>
          </a:p>
          <a:p>
            <a:r>
              <a:rPr lang="en-US" dirty="0"/>
              <a:t>Info Support NV +/- </a:t>
            </a:r>
            <a:r>
              <a:rPr lang="en-US" b="1" dirty="0"/>
              <a:t>40 </a:t>
            </a:r>
            <a:r>
              <a:rPr lang="en-US" b="1" dirty="0" err="1"/>
              <a:t>medewerkers</a:t>
            </a:r>
            <a:r>
              <a:rPr lang="en-US" b="1" dirty="0"/>
              <a:t> </a:t>
            </a:r>
          </a:p>
          <a:p>
            <a:r>
              <a:rPr lang="en-US" dirty="0" err="1"/>
              <a:t>Maatwerk</a:t>
            </a:r>
            <a:r>
              <a:rPr lang="en-US" dirty="0"/>
              <a:t> software</a:t>
            </a:r>
          </a:p>
          <a:p>
            <a:pPr lvl="1"/>
            <a:r>
              <a:rPr lang="en-US" dirty="0"/>
              <a:t>NS, ING, </a:t>
            </a:r>
            <a:r>
              <a:rPr lang="en-US" dirty="0" err="1"/>
              <a:t>Translink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122C05-F745-7146-9E83-81B4F7C8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Support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B8201-21F5-8B4C-8A8D-1A070E282C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692" y="490451"/>
            <a:ext cx="3774099" cy="25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5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2A1B1CB-F614-484A-BFCA-ECEC9FA494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277E3-C540-4C44-865B-48F8EC60C7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bijgewoond</a:t>
            </a:r>
            <a:endParaRPr lang="en-US" dirty="0"/>
          </a:p>
          <a:p>
            <a:pPr lvl="1"/>
            <a:r>
              <a:rPr lang="en-US" dirty="0"/>
              <a:t>React Native</a:t>
            </a:r>
          </a:p>
          <a:p>
            <a:pPr lvl="1"/>
            <a:r>
              <a:rPr lang="en-US" dirty="0" err="1"/>
              <a:t>Kwartaaloverleg</a:t>
            </a:r>
            <a:endParaRPr lang="en-US" dirty="0"/>
          </a:p>
          <a:p>
            <a:pPr lvl="1"/>
            <a:r>
              <a:rPr lang="en-US" dirty="0"/>
              <a:t>GIF </a:t>
            </a:r>
            <a:r>
              <a:rPr lang="en-US" dirty="0" err="1"/>
              <a:t>Bestandsformaat</a:t>
            </a:r>
            <a:endParaRPr lang="en-US" dirty="0"/>
          </a:p>
          <a:p>
            <a:pPr lvl="1"/>
            <a:r>
              <a:rPr lang="en-US" dirty="0" err="1"/>
              <a:t>ProLeague</a:t>
            </a:r>
            <a:endParaRPr lang="en-US" dirty="0"/>
          </a:p>
          <a:p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Over de blockchain &amp;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advies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04FA8B-F07E-0A4A-895F-43C8D9F9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Support </a:t>
            </a:r>
            <a:r>
              <a:rPr lang="en-US" dirty="0" err="1"/>
              <a:t>Kennis</a:t>
            </a:r>
            <a:r>
              <a:rPr lang="en-US" dirty="0"/>
              <a:t> </a:t>
            </a:r>
            <a:r>
              <a:rPr lang="en-US" dirty="0" err="1"/>
              <a:t>Avond</a:t>
            </a:r>
            <a:r>
              <a:rPr lang="en-US" dirty="0"/>
              <a:t> (ISKA)</a:t>
            </a:r>
          </a:p>
        </p:txBody>
      </p:sp>
    </p:spTree>
    <p:extLst>
      <p:ext uri="{BB962C8B-B14F-4D97-AF65-F5344CB8AC3E}">
        <p14:creationId xmlns:p14="http://schemas.microsoft.com/office/powerpoint/2010/main" val="409598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B6F6-231B-E445-B203-8F315CA4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</a:t>
            </a:r>
            <a:br>
              <a:rPr lang="en-US" dirty="0"/>
            </a:b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F1B21-76CA-0E43-967E-220F74321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situatie</a:t>
            </a:r>
            <a:r>
              <a:rPr lang="en-US" dirty="0"/>
              <a:t>, </a:t>
            </a:r>
            <a:r>
              <a:rPr lang="en-US" dirty="0" err="1"/>
              <a:t>omschrijving</a:t>
            </a:r>
            <a:r>
              <a:rPr lang="en-US" dirty="0"/>
              <a:t> &amp; </a:t>
            </a:r>
            <a:r>
              <a:rPr lang="en-US" dirty="0" err="1"/>
              <a:t>afbakening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7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7F103-B02C-E147-9F8F-0380A0565F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situatie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59CB22-E83B-DF4F-83A7-FCE340C47B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Omschrijving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BD91A-90E5-1E44-97A9-524FF4AAC3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Afbakening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E5591-5EF3-DD45-AF58-939DC68592FA}"/>
              </a:ext>
            </a:extLst>
          </p:cNvPr>
          <p:cNvSpPr txBox="1"/>
          <p:nvPr/>
        </p:nvSpPr>
        <p:spPr>
          <a:xfrm>
            <a:off x="792000" y="2570365"/>
            <a:ext cx="32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Collega’s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extra </a:t>
            </a:r>
            <a:r>
              <a:rPr lang="en-US" dirty="0" err="1"/>
              <a:t>werk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inzichtelijk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Benieuwd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wat de blockchain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bieden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Info Support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</a:t>
            </a:r>
            <a:r>
              <a:rPr lang="en-US" dirty="0" err="1"/>
              <a:t>klanten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19249-812B-9446-863C-25999779AB1F}"/>
              </a:ext>
            </a:extLst>
          </p:cNvPr>
          <p:cNvSpPr txBox="1"/>
          <p:nvPr/>
        </p:nvSpPr>
        <p:spPr>
          <a:xfrm>
            <a:off x="4476600" y="2570365"/>
            <a:ext cx="324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laagdrempelige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waarin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beloning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collega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verwerkt</a:t>
            </a:r>
            <a:r>
              <a:rPr lang="en-US" dirty="0"/>
              <a:t> op de blockchain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F5D09-F302-3949-BF01-7957128EBABE}"/>
              </a:ext>
            </a:extLst>
          </p:cNvPr>
          <p:cNvSpPr txBox="1"/>
          <p:nvPr/>
        </p:nvSpPr>
        <p:spPr>
          <a:xfrm>
            <a:off x="8161200" y="2570365"/>
            <a:ext cx="324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Een</a:t>
            </a:r>
            <a:r>
              <a:rPr lang="en-US" dirty="0"/>
              <a:t> Web API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ontwikkelaars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Integratie</a:t>
            </a:r>
            <a:r>
              <a:rPr lang="en-US" dirty="0"/>
              <a:t> met Slack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Een</a:t>
            </a:r>
            <a:r>
              <a:rPr lang="en-US" dirty="0"/>
              <a:t> web interface </a:t>
            </a:r>
            <a:r>
              <a:rPr lang="en-US" dirty="0" err="1"/>
              <a:t>waar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Bonussen</a:t>
            </a:r>
            <a:r>
              <a:rPr lang="en-US" dirty="0"/>
              <a:t> </a:t>
            </a:r>
            <a:r>
              <a:rPr lang="en-US" dirty="0" err="1"/>
              <a:t>inzichtelijk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/>
              <a:t>Bonussen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37FB3-A04F-3446-B507-D4C185BF9E2E}"/>
              </a:ext>
            </a:extLst>
          </p:cNvPr>
          <p:cNvSpPr txBox="1">
            <a:spLocks/>
          </p:cNvSpPr>
          <p:nvPr/>
        </p:nvSpPr>
        <p:spPr>
          <a:xfrm>
            <a:off x="1164600" y="747254"/>
            <a:ext cx="9864000" cy="129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Opdracht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3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fo 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C6DD1325-3EF6-4A1B-9D58-3AFF238EEB21}"/>
    </a:ext>
  </a:extLst>
</a:theme>
</file>

<file path=ppt/theme/theme2.xml><?xml version="1.0" encoding="utf-8"?>
<a:theme xmlns:a="http://schemas.openxmlformats.org/drawingml/2006/main" name="Info Support - donker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F554193B-1C84-42AA-AF12-7F3B8C550375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58805C9A31ED4698AA5994F7540466" ma:contentTypeVersion="1" ma:contentTypeDescription="Een nieuw document maken." ma:contentTypeScope="" ma:versionID="5cab34e6f8d54d32c51f192539e9981c">
  <xsd:schema xmlns:xsd="http://www.w3.org/2001/XMLSchema" xmlns:xs="http://www.w3.org/2001/XMLSchema" xmlns:p="http://schemas.microsoft.com/office/2006/metadata/properties" xmlns:ns2="a73fd6a0-a740-4ca0-a47f-6beba88ccc77" targetNamespace="http://schemas.microsoft.com/office/2006/metadata/properties" ma:root="true" ma:fieldsID="10b3ae9c115bae24efdfd9076c93080b" ns2:_="">
    <xsd:import namespace="a73fd6a0-a740-4ca0-a47f-6beba88ccc77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3fd6a0-a740-4ca0-a47f-6beba88ccc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C0CDE9-3E35-44FD-A63A-9795CF527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3fd6a0-a740-4ca0-a47f-6beba88cc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E8C2F-0717-4D42-B44A-CAECCF122A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522A51C-073F-4C45-9170-ECE5951F4D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 Support - licht</Template>
  <TotalTime>2594</TotalTime>
  <Words>395</Words>
  <Application>Microsoft Macintosh PowerPoint</Application>
  <PresentationFormat>Widescreen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Info Support - licht</vt:lpstr>
      <vt:lpstr>Info Support - donker</vt:lpstr>
      <vt:lpstr>BBB</vt:lpstr>
      <vt:lpstr>Inhoudsopgave</vt:lpstr>
      <vt:lpstr>Wie ben ik</vt:lpstr>
      <vt:lpstr>Stage</vt:lpstr>
      <vt:lpstr>De stage</vt:lpstr>
      <vt:lpstr>Info Support</vt:lpstr>
      <vt:lpstr>Info Support Kennis Avond (ISKA)</vt:lpstr>
      <vt:lpstr>Opdracht </vt:lpstr>
      <vt:lpstr>PowerPoint Presentation</vt:lpstr>
      <vt:lpstr>Eindresultaat</vt:lpstr>
      <vt:lpstr>Het process</vt:lpstr>
      <vt:lpstr>Adaptive Software Development</vt:lpstr>
      <vt:lpstr>PowerPoint Presentation</vt:lpstr>
      <vt:lpstr>Ontwerp</vt:lpstr>
      <vt:lpstr>Demo</vt:lpstr>
      <vt:lpstr>Ontwerp</vt:lpstr>
      <vt:lpstr>Conclusie </vt:lpstr>
      <vt:lpstr>Hoe integreer je een blockchain in een applicatie?</vt:lpstr>
      <vt:lpstr>Reflectie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Marvin Z</dc:creator>
  <dc:description>Template by Orange Pepper_x000d_
Design by Beeldenfabriek_x000d_
2018</dc:description>
  <cp:lastModifiedBy>Marvin Z</cp:lastModifiedBy>
  <cp:revision>35</cp:revision>
  <dcterms:created xsi:type="dcterms:W3CDTF">2019-01-10T12:44:08Z</dcterms:created>
  <dcterms:modified xsi:type="dcterms:W3CDTF">2019-01-23T09:57:45Z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0x0101000858805C9A31ED4698AA5994F7540466</vt:lpwstr>
  </property>
</Properties>
</file>